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70" r:id="rId7"/>
    <p:sldId id="271" r:id="rId8"/>
    <p:sldId id="272" r:id="rId9"/>
    <p:sldId id="273" r:id="rId10"/>
    <p:sldId id="274" r:id="rId11"/>
    <p:sldId id="275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43" autoAdjust="0"/>
    <p:restoredTop sz="94660"/>
  </p:normalViewPr>
  <p:slideViewPr>
    <p:cSldViewPr>
      <p:cViewPr>
        <p:scale>
          <a:sx n="40" d="100"/>
          <a:sy n="40" d="100"/>
        </p:scale>
        <p:origin x="-245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2F14-2E73-4C81-9E4B-70F021BC1603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67AFF-17DD-44DA-A649-6EA129A85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16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Pink: Y3</a:t>
            </a:r>
          </a:p>
          <a:p>
            <a:r>
              <a:rPr lang="en-GB" dirty="0" smtClean="0"/>
              <a:t>Green: Y4</a:t>
            </a:r>
          </a:p>
          <a:p>
            <a:r>
              <a:rPr lang="en-GB" dirty="0" smtClean="0"/>
              <a:t>Blue:</a:t>
            </a:r>
            <a:r>
              <a:rPr lang="en-GB" baseline="0" dirty="0" smtClean="0"/>
              <a:t> Y5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A874B-76C6-4E6D-8457-C38BE5BB3A1D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Green: Y4</a:t>
            </a:r>
          </a:p>
          <a:p>
            <a:r>
              <a:rPr lang="en-GB" dirty="0" smtClean="0"/>
              <a:t>Blue: Y5</a:t>
            </a:r>
          </a:p>
          <a:p>
            <a:r>
              <a:rPr lang="en-GB" dirty="0" smtClean="0"/>
              <a:t>Mauve: Y6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A874B-76C6-4E6D-8457-C38BE5BB3A1D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17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D8F10-6338-4202-B581-F89AB517BF65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344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4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95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943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70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1283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140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218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121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657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2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5"/>
            <a:ext cx="5111750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84784"/>
            <a:ext cx="3008313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9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947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5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43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475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39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72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25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76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27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tif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EE7E6-1592-4FC8-A2CF-60A7F8C2AACD}" type="datetimeFigureOut">
              <a:rPr lang="en-GB" smtClean="0"/>
              <a:t>08/01/2017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E3133-695C-48E8-8579-5DA04FD952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02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45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Core Provision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January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738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3960440" cy="516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85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KS2 Arithmetic paper 2016: 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sz="2000" b="1" dirty="0" smtClean="0">
                <a:solidFill>
                  <a:srgbClr val="0070C0"/>
                </a:solidFill>
              </a:rPr>
              <a:t>Q:1, 2,3,4,5,6,7,8,9,10,11,12,13,14,15</a:t>
            </a:r>
            <a:endParaRPr lang="en-GB" sz="20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0" y="1916831"/>
            <a:ext cx="14668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0" y="2420888"/>
            <a:ext cx="1266825" cy="46672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4" y="3140968"/>
            <a:ext cx="1133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0" y="3789040"/>
            <a:ext cx="1400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93" y="4581128"/>
            <a:ext cx="27622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30" y="5445224"/>
            <a:ext cx="12763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36" y="1711893"/>
            <a:ext cx="21431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36" y="2429318"/>
            <a:ext cx="26193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42" y="3244334"/>
            <a:ext cx="1143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68" y="3829621"/>
            <a:ext cx="1295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465" y="4376340"/>
            <a:ext cx="1200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93" y="5018923"/>
            <a:ext cx="1419225" cy="59055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45394"/>
            <a:ext cx="18192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79" y="2626618"/>
            <a:ext cx="2076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547" y="3415152"/>
            <a:ext cx="12763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11610" y="4453610"/>
            <a:ext cx="3092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More questions than minutes…</a:t>
            </a:r>
          </a:p>
        </p:txBody>
      </p:sp>
    </p:spTree>
    <p:extLst>
      <p:ext uri="{BB962C8B-B14F-4D97-AF65-F5344CB8AC3E}">
        <p14:creationId xmlns:p14="http://schemas.microsoft.com/office/powerpoint/2010/main" val="193758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421362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KS2 Arithmetic Paper 2016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sz="1800" b="1" dirty="0" smtClean="0">
                <a:solidFill>
                  <a:srgbClr val="0070C0"/>
                </a:solidFill>
              </a:rPr>
              <a:t>Q:16, 17,18,19,20,21,22,23,24,25,26,27,28,29,31,32,33,34</a:t>
            </a:r>
            <a:endParaRPr lang="en-GB" sz="18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1" y="1726010"/>
            <a:ext cx="20097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1" y="2273074"/>
            <a:ext cx="19621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8" y="2929859"/>
            <a:ext cx="23717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1" y="3525610"/>
            <a:ext cx="1247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95" y="4174232"/>
            <a:ext cx="15716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57" y="4754624"/>
            <a:ext cx="14859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57" y="5392266"/>
            <a:ext cx="15716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342" y="1630760"/>
            <a:ext cx="13525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10" y="2717219"/>
            <a:ext cx="11239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342" y="3471664"/>
            <a:ext cx="19431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30" y="4124127"/>
            <a:ext cx="1247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97" y="4706999"/>
            <a:ext cx="1276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10" y="5392266"/>
            <a:ext cx="1562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043" y="1734853"/>
            <a:ext cx="15144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043" y="2506436"/>
            <a:ext cx="18478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04" y="3525610"/>
            <a:ext cx="13811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718" y="4290814"/>
            <a:ext cx="17145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04" y="5111278"/>
            <a:ext cx="10287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67" y="1749140"/>
            <a:ext cx="14001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67" y="2417181"/>
            <a:ext cx="12001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650" y="3263672"/>
            <a:ext cx="1733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40182" y="5852204"/>
            <a:ext cx="2800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More questions than minutes…</a:t>
            </a:r>
          </a:p>
        </p:txBody>
      </p:sp>
    </p:spTree>
    <p:extLst>
      <p:ext uri="{BB962C8B-B14F-4D97-AF65-F5344CB8AC3E}">
        <p14:creationId xmlns:p14="http://schemas.microsoft.com/office/powerpoint/2010/main" val="25662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Paper 2 </a:t>
            </a:r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KS2 (year 3/4)</a:t>
            </a:r>
            <a:b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3063"/>
            <a:ext cx="6970299" cy="416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7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Paper 2 KS2 (Y3/4)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641571" cy="356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8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Paper 2 KS2 (Y3/4)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3"/>
          <a:stretch/>
        </p:blipFill>
        <p:spPr bwMode="auto">
          <a:xfrm>
            <a:off x="1115616" y="1052736"/>
            <a:ext cx="652246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99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>
                <a:solidFill>
                  <a:srgbClr val="0070C0"/>
                </a:solidFill>
              </a:rPr>
              <a:t>2016 Paper 2: Reasoning (Y3/4)</a:t>
            </a:r>
            <a:endParaRPr lang="en-GB" sz="28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12776"/>
            <a:ext cx="5121004" cy="51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8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Paper 2: Reasoning Y3/4)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79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Paper 3 (Y3/4)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2128838"/>
            <a:ext cx="77819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89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Paper 3 (Y3/4) 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59"/>
            <a:ext cx="6336704" cy="498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25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778098"/>
          </a:xfrm>
        </p:spPr>
        <p:txBody>
          <a:bodyPr/>
          <a:lstStyle/>
          <a:p>
            <a:pPr algn="l"/>
            <a:r>
              <a:rPr lang="en-GB" sz="2400" b="1" dirty="0" smtClean="0">
                <a:solidFill>
                  <a:srgbClr val="0070C0"/>
                </a:solidFill>
              </a:rPr>
              <a:t>End of KS1:</a:t>
            </a:r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SATs Arithmetic Paper 2016</a:t>
            </a:r>
            <a:endParaRPr lang="en-GB" sz="24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83" y="2077861"/>
            <a:ext cx="2464023" cy="65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53" y="2077861"/>
            <a:ext cx="2564184" cy="67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890" y="2077861"/>
            <a:ext cx="22821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63" y="3062188"/>
            <a:ext cx="2741390" cy="69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209" y="3012367"/>
            <a:ext cx="3172081" cy="74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405" y="1062028"/>
            <a:ext cx="3057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Q: 1,2,3,4,5, 6, 7, </a:t>
            </a:r>
            <a:r>
              <a:rPr lang="en-GB" b="1" dirty="0" smtClean="0">
                <a:solidFill>
                  <a:srgbClr val="0070C0"/>
                </a:solidFill>
              </a:rPr>
              <a:t>8,9,10,11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84" y="4005064"/>
            <a:ext cx="2680047" cy="63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03" y="3966855"/>
            <a:ext cx="2592288" cy="62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05" y="4919010"/>
            <a:ext cx="2952328" cy="61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424" y="4932589"/>
            <a:ext cx="2987362" cy="58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90" y="3006351"/>
            <a:ext cx="2749630" cy="66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91" y="4005064"/>
            <a:ext cx="2177405" cy="60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2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Paper 3 KS2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96752"/>
            <a:ext cx="805815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9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b="1" dirty="0" smtClean="0">
                <a:solidFill>
                  <a:srgbClr val="0070C0"/>
                </a:solidFill>
              </a:rPr>
              <a:t>End of KS1: SATs Arithmetic Paper 2016</a:t>
            </a:r>
            <a:br>
              <a:rPr lang="en-GB" sz="2400" b="1" dirty="0" smtClean="0">
                <a:solidFill>
                  <a:srgbClr val="0070C0"/>
                </a:solidFill>
              </a:rPr>
            </a:br>
            <a:r>
              <a:rPr lang="en-GB" sz="2400" b="1" dirty="0" smtClean="0">
                <a:solidFill>
                  <a:srgbClr val="0070C0"/>
                </a:solidFill>
              </a:rPr>
              <a:t>Q12, 13, 14,15,16,17,18,19</a:t>
            </a:r>
            <a:endParaRPr lang="en-GB" sz="24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62038"/>
            <a:ext cx="30003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919" y="3548327"/>
            <a:ext cx="2771800" cy="66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2262037"/>
            <a:ext cx="29146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19820"/>
            <a:ext cx="2642353" cy="70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82087"/>
            <a:ext cx="3079612" cy="75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29000"/>
            <a:ext cx="29432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25144"/>
            <a:ext cx="32480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578" y="4437112"/>
            <a:ext cx="37433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27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>
                <a:solidFill>
                  <a:srgbClr val="0070C0"/>
                </a:solidFill>
              </a:rPr>
              <a:t>End of KS1: SATs Arithmetic </a:t>
            </a:r>
            <a:r>
              <a:rPr lang="en-GB" sz="2400" b="1" dirty="0">
                <a:solidFill>
                  <a:srgbClr val="0070C0"/>
                </a:solidFill>
              </a:rPr>
              <a:t>P</a:t>
            </a:r>
            <a:r>
              <a:rPr lang="en-GB" sz="2400" b="1" dirty="0" smtClean="0">
                <a:solidFill>
                  <a:srgbClr val="0070C0"/>
                </a:solidFill>
              </a:rPr>
              <a:t>aper 2016</a:t>
            </a:r>
            <a:br>
              <a:rPr lang="en-GB" sz="2400" b="1" dirty="0" smtClean="0">
                <a:solidFill>
                  <a:srgbClr val="0070C0"/>
                </a:solidFill>
              </a:rPr>
            </a:br>
            <a:r>
              <a:rPr lang="en-GB" sz="2400" b="1" dirty="0" smtClean="0">
                <a:solidFill>
                  <a:srgbClr val="0070C0"/>
                </a:solidFill>
              </a:rPr>
              <a:t>Q 20,21,22,23,24,25 </a:t>
            </a:r>
            <a:endParaRPr lang="en-GB" sz="24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33718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49379"/>
            <a:ext cx="31051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34194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21" y="3212976"/>
            <a:ext cx="35433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41168"/>
            <a:ext cx="32956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941168"/>
            <a:ext cx="34671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6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 1: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488832" cy="422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95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0800" cy="383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07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626870" cy="336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15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832" y="1268760"/>
            <a:ext cx="55245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207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2016 KS1 Paper: Reasoning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564122" cy="519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190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158</Words>
  <Application>Microsoft Office PowerPoint</Application>
  <PresentationFormat>On-screen Show (4:3)</PresentationFormat>
  <Paragraphs>33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HIAS PowerPoint template</vt:lpstr>
      <vt:lpstr>Core Provision</vt:lpstr>
      <vt:lpstr>End of KS1: SATs Arithmetic Paper 2016</vt:lpstr>
      <vt:lpstr>End of KS1: SATs Arithmetic Paper 2016 Q12, 13, 14,15,16,17,18,19</vt:lpstr>
      <vt:lpstr>End of KS1: SATs Arithmetic Paper 2016 Q 20,21,22,23,24,25 </vt:lpstr>
      <vt:lpstr>2016 KS1 Paper 1: Reasoning</vt:lpstr>
      <vt:lpstr>2016 KS1 Paper: Reasoning</vt:lpstr>
      <vt:lpstr>2016 KS1 Paper: Reasoning</vt:lpstr>
      <vt:lpstr>2016 KS1 Paper: Reasoning</vt:lpstr>
      <vt:lpstr>2016 KS1 Paper: Reasoning</vt:lpstr>
      <vt:lpstr>2016 KS1 Paper: Reasoning</vt:lpstr>
      <vt:lpstr>KS2 Arithmetic paper 2016:  Q:1, 2,3,4,5,6,7,8,9,10,11,12,13,14,15</vt:lpstr>
      <vt:lpstr>KS2 Arithmetic Paper 2016 Q:16, 17,18,19,20,21,22,23,24,25,26,27,28,29,31,32,33,34</vt:lpstr>
      <vt:lpstr>Paper 2 KS2 (year 3/4) </vt:lpstr>
      <vt:lpstr>Paper 2 KS2 (Y3/4)</vt:lpstr>
      <vt:lpstr>Paper 2 KS2 (Y3/4)</vt:lpstr>
      <vt:lpstr>2016 Paper 2: Reasoning (Y3/4)</vt:lpstr>
      <vt:lpstr>2016 Paper 2: Reasoning Y3/4)</vt:lpstr>
      <vt:lpstr>2016 Paper 3 (Y3/4)</vt:lpstr>
      <vt:lpstr>2016 Paper 3 (Y3/4) </vt:lpstr>
      <vt:lpstr>2016 Paper 3 KS2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Provision</dc:title>
  <dc:creator>HUser</dc:creator>
  <cp:lastModifiedBy>HUser</cp:lastModifiedBy>
  <cp:revision>3</cp:revision>
  <dcterms:created xsi:type="dcterms:W3CDTF">2017-01-05T07:11:49Z</dcterms:created>
  <dcterms:modified xsi:type="dcterms:W3CDTF">2017-01-08T15:37:28Z</dcterms:modified>
</cp:coreProperties>
</file>